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7B080-482D-427C-B1B1-11CDC8CB03C4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2AF2F29-ED2D-42E8-95B7-92D61ED2E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7B080-482D-427C-B1B1-11CDC8CB03C4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2AF2F29-ED2D-42E8-95B7-92D61ED2E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7B080-482D-427C-B1B1-11CDC8CB03C4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2AF2F29-ED2D-42E8-95B7-92D61ED2E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7B080-482D-427C-B1B1-11CDC8CB03C4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2AF2F29-ED2D-42E8-95B7-92D61ED2E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7B080-482D-427C-B1B1-11CDC8CB03C4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2AF2F29-ED2D-42E8-95B7-92D61ED2E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7B080-482D-427C-B1B1-11CDC8CB03C4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2AF2F29-ED2D-42E8-95B7-92D61ED2E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7B080-482D-427C-B1B1-11CDC8CB03C4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2AF2F29-ED2D-42E8-95B7-92D61ED2E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7B080-482D-427C-B1B1-11CDC8CB03C4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2AF2F29-ED2D-42E8-95B7-92D61ED2E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7B080-482D-427C-B1B1-11CDC8CB03C4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2AF2F29-ED2D-42E8-95B7-92D61ED2E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7B080-482D-427C-B1B1-11CDC8CB03C4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2AF2F29-ED2D-42E8-95B7-92D61ED2E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7B080-482D-427C-B1B1-11CDC8CB03C4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2AF2F29-ED2D-42E8-95B7-92D61ED2E3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:\Logos\GESCOE_Logo.jpg"/>
          <p:cNvPicPr/>
          <p:nvPr/>
        </p:nvPicPr>
        <p:blipFill>
          <a:blip r:embed="rId1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00965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E:\Logos\100yearlogo.jpg"/>
          <p:cNvPicPr/>
          <p:nvPr/>
        </p:nvPicPr>
        <p:blipFill>
          <a:blip r:embed="rId1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962900" y="1"/>
            <a:ext cx="1181100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2590800" y="0"/>
            <a:ext cx="3592300" cy="63094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5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RTCCI-2022</a:t>
            </a:r>
            <a:endParaRPr lang="en-US" sz="35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6248400"/>
            <a:ext cx="9144000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200" y="6273225"/>
            <a:ext cx="3737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National Conference on Recent Trends </a:t>
            </a:r>
          </a:p>
          <a:p>
            <a:r>
              <a:rPr lang="en-US" sz="1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 Communication, Computing &amp; </a:t>
            </a:r>
            <a:r>
              <a:rPr lang="en-US" sz="1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IoT</a:t>
            </a:r>
            <a:endParaRPr lang="en-US" sz="1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24600" y="6273225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Department of E &amp; TC,</a:t>
            </a:r>
          </a:p>
          <a:p>
            <a:pPr algn="r"/>
            <a:r>
              <a:rPr lang="en-US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GESRHSCOEMS&amp;R, </a:t>
            </a:r>
            <a:r>
              <a:rPr lang="en-US" sz="1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Nashik</a:t>
            </a:r>
            <a:endParaRPr lang="en-US" sz="1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58794" y="6400800"/>
            <a:ext cx="37374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1600" baseline="30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February 2022</a:t>
            </a:r>
            <a:endParaRPr lang="en-US" sz="1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80509" y="1730830"/>
            <a:ext cx="8053892" cy="60880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“Paper Title”</a:t>
            </a:r>
            <a:endParaRPr kumimoji="0" lang="en-SG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755571"/>
            <a:ext cx="87430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 authors Name and Affiliation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" y="2654767"/>
            <a:ext cx="8743050" cy="731244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Paper ID and Track No. </a:t>
            </a:r>
            <a:endParaRPr lang="en-I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27033EA-484A-41A3-8232-9D46EF237D4A}"/>
              </a:ext>
            </a:extLst>
          </p:cNvPr>
          <p:cNvSpPr/>
          <p:nvPr/>
        </p:nvSpPr>
        <p:spPr>
          <a:xfrm>
            <a:off x="2438400" y="4495800"/>
            <a:ext cx="39417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Presentation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8666D9CD-88F8-4CB4-B970-F0CE9157C938}"/>
              </a:ext>
            </a:extLst>
          </p:cNvPr>
          <p:cNvSpPr/>
          <p:nvPr/>
        </p:nvSpPr>
        <p:spPr>
          <a:xfrm>
            <a:off x="3657600" y="5029200"/>
            <a:ext cx="19223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 Name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Google Slides Templates Free Download - Computer Circuit Board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85800"/>
            <a:ext cx="9144000" cy="556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</TotalTime>
  <Words>19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Theme1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2</cp:revision>
  <dcterms:created xsi:type="dcterms:W3CDTF">2022-01-04T09:09:00Z</dcterms:created>
  <dcterms:modified xsi:type="dcterms:W3CDTF">2022-01-04T09:12:10Z</dcterms:modified>
</cp:coreProperties>
</file>